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0" r:id="rId5"/>
    <p:sldId id="263" r:id="rId6"/>
    <p:sldId id="261" r:id="rId7"/>
    <p:sldId id="262" r:id="rId8"/>
    <p:sldId id="264" r:id="rId9"/>
    <p:sldId id="265" r:id="rId10"/>
    <p:sldId id="271" r:id="rId11"/>
    <p:sldId id="272" r:id="rId12"/>
    <p:sldId id="273" r:id="rId13"/>
    <p:sldId id="274" r:id="rId14"/>
    <p:sldId id="27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F682-2036-46A8-9BA2-25111E11A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6994C-A27E-4586-941D-768BEFE17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0D1E3-60D3-49E2-8BC1-EEAC8177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27D58-C314-4C9D-B704-88F94A0E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DF1A9-3D27-485F-A4C1-1084A589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2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9EF1-2E2B-4730-84E5-26C97459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C5E58-866A-4E7D-A241-B48CB29E7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FB5D-CAB7-463C-B62C-461B7432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A060F-00B5-4050-B8AE-EA6EE342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B5024-2AA9-4186-B3EC-FD5D7872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7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000FF-2FA8-4C13-93CD-1B339689D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890E0-7426-4FB0-927E-2D4ED8F3B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5AB49-59D2-4561-A3BD-98EEC5F4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F932-1098-4BDA-81DD-0D3F1664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89664-2580-46A8-B865-ECEBFC84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C386-3A08-4B39-8774-3AF8C6D1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A9E59-8B8E-4E8D-B49A-C831C3B7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27BA6-B821-42E4-A00A-1CCE3100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678F8-EAB4-462D-A95F-284417A48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4C35-5559-4CAD-9555-C01D98DF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9E29-F43C-4AF2-8E34-BA0CFB73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3A05-1DBE-4D04-B67E-D4CB25E7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7574-51C7-49C5-BD12-5256B0B9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EB5EE-6D48-4C44-9B3B-6A3270CC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9B9B9-B819-4E34-80FD-8DF6C0A5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42DF-E7E4-461A-B3B4-E1695CCE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5B94-05C8-4343-8562-979DF2A2B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16FD5-1D42-45A3-891A-58F349BC1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E5174-C799-461C-BD35-E6086F93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FEE98-58EB-4AE2-B00B-06029297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A654C-BF9C-48D5-907B-06C1DD07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4999-4F19-4DFE-80CB-9C25F778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ACBAD-81AF-4DE8-A9B6-80ED0B82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49BA9-E2CC-4220-839C-476F4107D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7204D-71ED-4C5D-855F-4131A9DD3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FD260-059C-4BE3-AA66-0AC4902E6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CA386-D7B1-47CB-A446-83554A7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6664E-1766-4317-A819-712F4E42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D877D-647A-4537-9AFB-039BF33E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1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8B8A-F237-4A87-B5D6-7558B94A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72443-A6DC-4373-8910-151E8D5D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53D24-82FC-4ADC-8D3C-D5549EEE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58C4C-26B7-4B2B-85D2-0040451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2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2782A-91F5-4F85-A670-736525D2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2B71D-E047-4A46-A35A-4A111728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EF5DD-BA47-4567-BB72-773881A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8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5774-C69D-49F2-B7AB-3AD3FC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F047A-F19B-4457-A9E1-95A735089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97C88-2811-49B8-B0DE-3BC2674C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59B3-AFD1-41D6-A5E7-6988996E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1884B-1F1A-4B96-ACD5-33B836E9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E6CD3-833F-46B6-A5DC-B6DEF903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5F2E-ED85-49E4-84BC-202E58B7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F2E992-7868-4B6F-9053-0F2F61D7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D1810-8BA9-4021-A048-4596D6BC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F8FB3-1F04-446D-B5E1-F0FBE23E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505E2-1D76-4BD6-880F-65B659B7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C6533-9965-4605-9538-B0C304F3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92A5-A90E-455C-9D90-670F988F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AC8E-5FCB-452E-B143-8636AC477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B4CD-52FA-4174-8B78-BABC535B9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1340F-7605-4E49-9EDD-6D6AA5D45CAA}" type="datetimeFigureOut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1F86-AC13-4956-BA48-10457CD09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494D-3D70-4C89-8B82-E879766BE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5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commons.wikimedia.org/wiki/File:Green_Beacon_Brewing_Company_08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ne-searcher.com/contact-general?action_F=contactUsViaForm&amp;contact_return_F=/api&amp;subject_F=Trade%20Enquiry%2DAPI%20FREE%20TRIAL" TargetMode="External"/><Relationship Id="rId3" Type="http://schemas.openxmlformats.org/officeDocument/2006/relationships/hyperlink" Target="https://api.openbrewerydb.org/breweries" TargetMode="External"/><Relationship Id="rId7" Type="http://schemas.openxmlformats.org/officeDocument/2006/relationships/hyperlink" Target="https://maps.googleapis.com/maps/api/place/textsearch/json" TargetMode="External"/><Relationship Id="rId2" Type="http://schemas.openxmlformats.org/officeDocument/2006/relationships/hyperlink" Target="https://googles.p.rapidapi.com/brewerie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ps.googleapis.com/maps/api/place/nearbysearch/json" TargetMode="External"/><Relationship Id="rId5" Type="http://schemas.openxmlformats.org/officeDocument/2006/relationships/hyperlink" Target="https://maps.googleapis.com/maps/api/geocode/json" TargetMode="External"/><Relationship Id="rId4" Type="http://schemas.openxmlformats.org/officeDocument/2006/relationships/hyperlink" Target="https://www.kaggle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large room&#10;&#10;Description automatically generated">
            <a:extLst>
              <a:ext uri="{FF2B5EF4-FFF2-40B4-BE49-F238E27FC236}">
                <a16:creationId xmlns:a16="http://schemas.microsoft.com/office/drawing/2014/main" id="{6C014A71-360C-49AA-B889-31C734AAE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690" r="-1" b="30096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 r="-1" b="1309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  <a:scene3d>
            <a:camera prst="orthographicFront"/>
            <a:lightRig rig="threePt" dir="t"/>
          </a:scene3d>
        </p:spPr>
        <p:txBody>
          <a:bodyPr>
            <a:normAutofit/>
          </a:bodyPr>
          <a:lstStyle/>
          <a:p>
            <a:pPr algn="l"/>
            <a:r>
              <a:rPr lang="en-US" sz="5000" b="1">
                <a:solidFill>
                  <a:schemeClr val="bg1"/>
                </a:solidFill>
              </a:rPr>
              <a:t>Brewpedia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</a:rPr>
              <a:t>Ashish Desai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Bejirose K. Stanly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Poonam Kushwaha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Renee Gillmore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2106FE-E262-42F8-8EC5-20E592884715}"/>
              </a:ext>
            </a:extLst>
          </p:cNvPr>
          <p:cNvSpPr txBox="1"/>
          <p:nvPr/>
        </p:nvSpPr>
        <p:spPr>
          <a:xfrm>
            <a:off x="9884957" y="3481346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Green_Beacon_Brewing_Company_08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3CBC-45C5-6F44-97DA-76E301A3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54" y="1362964"/>
            <a:ext cx="10709554" cy="45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3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17FA0-49E3-E149-88C7-59099B7C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502" y="1484884"/>
            <a:ext cx="3136900" cy="454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92003F-D267-CF43-9D3B-3A368AE42434}"/>
              </a:ext>
            </a:extLst>
          </p:cNvPr>
          <p:cNvSpPr txBox="1"/>
          <p:nvPr/>
        </p:nvSpPr>
        <p:spPr>
          <a:xfrm>
            <a:off x="1267968" y="1780032"/>
            <a:ext cx="61164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Retrieved country list from global breweries data and</a:t>
            </a:r>
          </a:p>
          <a:p>
            <a:r>
              <a:rPr lang="en-US" dirty="0"/>
              <a:t>Loaded them into a list for </a:t>
            </a:r>
            <a:r>
              <a:rPr lang="en-US" u="sng" dirty="0"/>
              <a:t>drop-down selection </a:t>
            </a:r>
            <a:r>
              <a:rPr lang="en-US" dirty="0"/>
              <a:t>so we </a:t>
            </a:r>
          </a:p>
          <a:p>
            <a:r>
              <a:rPr lang="en-US" dirty="0"/>
              <a:t>Can run report on top brew style by country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u="sng" dirty="0"/>
              <a:t>functions</a:t>
            </a:r>
            <a:r>
              <a:rPr lang="en-US" dirty="0"/>
              <a:t> to get top brew styles and plot for each country</a:t>
            </a:r>
          </a:p>
          <a:p>
            <a:endParaRPr lang="en-US" dirty="0"/>
          </a:p>
          <a:p>
            <a:r>
              <a:rPr lang="en-US" dirty="0"/>
              <a:t>American IPA was surprisingly most common in many countries</a:t>
            </a:r>
          </a:p>
          <a:p>
            <a:r>
              <a:rPr lang="en-US" dirty="0"/>
              <a:t>Except in Germany and Belgium which makes sense given their </a:t>
            </a:r>
          </a:p>
          <a:p>
            <a:r>
              <a:rPr lang="en-US" dirty="0"/>
              <a:t>history in brewing.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8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4F657-BE37-6846-B882-DF74F7C6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1322867"/>
            <a:ext cx="9816019" cy="53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1497B-B544-3948-A60C-635D299B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46" y="1343660"/>
            <a:ext cx="8996426" cy="52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87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Search beer name or brewery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CC75F-7F2C-A14F-9445-CF95E464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430528"/>
            <a:ext cx="7622179" cy="228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94EC2-6975-084C-8328-3DF57EF3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60" y="4147312"/>
            <a:ext cx="6870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90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8609C-63B1-F949-826B-AA8B4990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1351886"/>
            <a:ext cx="10516551" cy="46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5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397B1-E15E-7A47-A33F-E567FED0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83" y="1490886"/>
            <a:ext cx="10515597" cy="51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F4B76-F487-2A41-B6B1-2D361B4F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350744"/>
            <a:ext cx="9352723" cy="532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0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6D1D8-9A61-504D-A613-4E6F408C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367028"/>
            <a:ext cx="9194227" cy="54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5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matplotlib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B15D0-04E7-AE4C-9B1A-81DBDC20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362964"/>
            <a:ext cx="10976111" cy="47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4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015D-E4F7-489F-9780-1C21B103E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94299"/>
            <a:ext cx="9144000" cy="77235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Source 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6BD6E-D807-45F5-92E8-FFCF8FE51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504" y="2015231"/>
            <a:ext cx="9209103" cy="4261282"/>
          </a:xfrm>
        </p:spPr>
        <p:txBody>
          <a:bodyPr>
            <a:normAutofit fontScale="25000" lnSpcReduction="20000"/>
          </a:bodyPr>
          <a:lstStyle/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Ashish</a:t>
            </a:r>
          </a:p>
          <a:p>
            <a:pPr marL="457200" algn="l" rtl="0" fontAlgn="base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endParaRPr lang="en-US" sz="4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https://googles.p.rapidapi.com/breweries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https://api.openbrewerydb.org/breweries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Bejirose</a:t>
            </a:r>
            <a:br>
              <a:rPr lang="en-US" sz="4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https://maps.googleapis.com/maps/api/geocode/json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https://maps.googleapis.com/maps/api/place/nearbysearch/json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https://sandbox-api.brewerydb.com/v2/breweries</a:t>
            </a: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Poonam</a:t>
            </a:r>
            <a:br>
              <a:rPr lang="en-US" sz="4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https://maps.googleapis.com/maps/api/place/textsearch/json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Renee</a:t>
            </a:r>
            <a:br>
              <a:rPr lang="en-US" sz="4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https://www.wine-searcher.com/contact-general?action_F=contactUsViaForm&amp;contact_return_F=/api&amp;subject_F=Trade%20Enquiry%2DAPI%20FREE%20TRIAL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l">
              <a:spcBef>
                <a:spcPts val="0"/>
              </a:spcBef>
            </a:pPr>
            <a:br>
              <a:rPr lang="en-US" sz="2200" b="1" u="sng" dirty="0">
                <a:solidFill>
                  <a:srgbClr val="1155CC"/>
                </a:solidFill>
                <a:latin typeface="Arial" panose="020B0604020202020204" pitchFamily="34" charset="0"/>
              </a:rPr>
            </a:br>
            <a:endParaRPr lang="en-US" sz="2200" b="1" u="sng" dirty="0">
              <a:solidFill>
                <a:srgbClr val="1155C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1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F042-A049-48F0-90F1-40E5EF98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21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Data Sources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3BF3-1205-4562-BD07-4C59611A0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to get API Key (Untappd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to get API Key (TripAdvisor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API request calls (Beermapping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dataset(Google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dataset &amp; documentation (Rapid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 for data analysis (Kaggle.com)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Paid membership required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BrewerAssociation.com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yearly data, actual production volumes of breweries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OpenBreweryDB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25 results/page max but can iterate over index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Random US Brewery List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265FE06-2F56-4B83-9FDB-3268432A58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0042" r="20042"/>
          <a:stretch>
            <a:fillRect/>
          </a:stretch>
        </p:blipFill>
        <p:spPr>
          <a:xfrm>
            <a:off x="5308600" y="1757363"/>
            <a:ext cx="6046788" cy="41036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Queried breweryDB API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Cleaned data with no Latitude and Longitude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Marked using latitude and longitude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on rating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Pinned on Brewery Name and Website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88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/>
              <a:t>Data Mangling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3206"/>
            <a:ext cx="4060203" cy="3811588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Issues faced: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Latitudes and Longitudes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address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City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State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fields expected would be missing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data merge &amp; cleaning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87DA55-C367-134B-A3D0-62AA424EFB38}"/>
              </a:ext>
            </a:extLst>
          </p:cNvPr>
          <p:cNvSpPr txBox="1">
            <a:spLocks/>
          </p:cNvSpPr>
          <p:nvPr/>
        </p:nvSpPr>
        <p:spPr>
          <a:xfrm>
            <a:off x="5261908" y="1523206"/>
            <a:ext cx="554020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Solved by: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 status = “OK” on JSON results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if..else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try..except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OpenBreweryDB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did not have location info, used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GoogleGeocode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to locate Lat, LNG with address, or city/state search.</a:t>
            </a: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06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GMAP features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type – terrain, satellite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 layer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BD109-E075-4E4A-8429-3A36D92E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180" y="1248442"/>
            <a:ext cx="6375400" cy="271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84438-EFDF-5948-8CC5-0838F50E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73" y="4095974"/>
            <a:ext cx="5836475" cy="24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GMAP Centering 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720276" cy="38115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Centering for map results display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Took average of Latitudes and Longitudes of results to plot and centered the map on the mean coordinates.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AFF96-B002-424D-84D8-76ADD2CA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65" y="1389888"/>
            <a:ext cx="8065180" cy="34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7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pandas 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0398" y="1518602"/>
            <a:ext cx="2720276" cy="381158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Drop-down menus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ipywidgets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widgets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45887-9A01-4742-AE06-950A5F97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32" y="1527810"/>
            <a:ext cx="8041155" cy="2461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4ABF7-723C-2840-BBD6-45EE051C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90" y="4271605"/>
            <a:ext cx="4715002" cy="214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Jupyter</a:t>
            </a:r>
            <a:r>
              <a:rPr lang="en-US" sz="6000" dirty="0"/>
              <a:t> pandas 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0398" y="1518602"/>
            <a:ext cx="2720276" cy="381158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Sliders for map zoom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ipywidgets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widgets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C219-6E78-8A41-9D30-F91D958CB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536" y="1518602"/>
            <a:ext cx="6685851" cy="36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32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489</Words>
  <Application>Microsoft Macintosh PowerPoint</Application>
  <PresentationFormat>Widescreen</PresentationFormat>
  <Paragraphs>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Wingdings</vt:lpstr>
      <vt:lpstr>Office Theme</vt:lpstr>
      <vt:lpstr>Brewpedia</vt:lpstr>
      <vt:lpstr>Source List</vt:lpstr>
      <vt:lpstr>Data Sources - Limitations</vt:lpstr>
      <vt:lpstr>Random US Brewery List </vt:lpstr>
      <vt:lpstr>Data Mangling</vt:lpstr>
      <vt:lpstr>Jupyter GMAP features used</vt:lpstr>
      <vt:lpstr>Jupyter GMAP Centering Challenge</vt:lpstr>
      <vt:lpstr>Jupyter pandas WIDGETS</vt:lpstr>
      <vt:lpstr>Jupyter pandas WIDGETS</vt:lpstr>
      <vt:lpstr>Jupyter matplotlib</vt:lpstr>
      <vt:lpstr>Jupyter matplotlib</vt:lpstr>
      <vt:lpstr>Jupyter matplotlib</vt:lpstr>
      <vt:lpstr>Jupyter matplotlib</vt:lpstr>
      <vt:lpstr>Search beer name or brewery</vt:lpstr>
      <vt:lpstr>Jupyter matplotlib</vt:lpstr>
      <vt:lpstr>Jupyter matplotlib</vt:lpstr>
      <vt:lpstr>Jupyter matplotlib</vt:lpstr>
      <vt:lpstr>Jupyter matplotlib</vt:lpstr>
      <vt:lpstr>Jupyter matplotlib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Brewpedia</dc:title>
  <dc:creator>bejirose kulangara</dc:creator>
  <cp:lastModifiedBy>Ashish Desai</cp:lastModifiedBy>
  <cp:revision>21</cp:revision>
  <dcterms:created xsi:type="dcterms:W3CDTF">2020-07-27T01:13:32Z</dcterms:created>
  <dcterms:modified xsi:type="dcterms:W3CDTF">2020-07-27T18:24:39Z</dcterms:modified>
</cp:coreProperties>
</file>